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2964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9FDD6-C65C-4C71-AB20-1BB2601CEDD5}" type="datetimeFigureOut">
              <a:rPr lang="en-US" smtClean="0"/>
              <a:pPr/>
              <a:t>3/16/2011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C0435-D083-4A58-ACCF-B9BC39889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C0435-D083-4A58-ACCF-B9BC39889C7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82779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392214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81372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18214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121217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36391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333573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241027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17070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20824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72206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9AD2-2AA9-4D5F-850F-E1C997414ECB}" type="datetimeFigureOut">
              <a:rPr lang="es-PA" smtClean="0"/>
              <a:pPr/>
              <a:t>03/16/2011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F9CC2-7F79-41AB-973B-FE0E4A817F0C}" type="slidenum">
              <a:rPr lang="es-PA" smtClean="0"/>
              <a:pPr/>
              <a:t>‹#›</a:t>
            </a:fld>
            <a:endParaRPr lang="es-PA"/>
          </a:p>
        </p:txBody>
      </p:sp>
    </p:spTree>
    <p:extLst>
      <p:ext uri="{BB962C8B-B14F-4D97-AF65-F5344CB8AC3E}">
        <p14:creationId xmlns="" xmlns:p14="http://schemas.microsoft.com/office/powerpoint/2010/main" val="117788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02417" cy="1225846"/>
          </a:xfrm>
        </p:spPr>
        <p:txBody>
          <a:bodyPr>
            <a:normAutofit fontScale="90000"/>
          </a:bodyPr>
          <a:lstStyle/>
          <a:p>
            <a:pPr algn="l"/>
            <a:r>
              <a:rPr lang="es-PA" sz="2400" b="1" dirty="0" smtClean="0"/>
              <a:t> </a:t>
            </a:r>
            <a:r>
              <a:rPr lang="es-PA" sz="3200" b="1" dirty="0" smtClean="0"/>
              <a:t>Sesión: </a:t>
            </a:r>
            <a:r>
              <a:rPr lang="es-PA" sz="3200" b="1" dirty="0" err="1" smtClean="0"/>
              <a:t>Aplicaci</a:t>
            </a:r>
            <a:r>
              <a:rPr lang="es-CO" sz="3200" b="1" dirty="0" err="1" smtClean="0"/>
              <a:t>ón</a:t>
            </a:r>
            <a:r>
              <a:rPr lang="es-CO" sz="3200" b="1" dirty="0" smtClean="0"/>
              <a:t> de la modelación probabilista para la reducción de riesgo de desastre en ciudades, sectores esenciales e infraestructura</a:t>
            </a:r>
            <a:endParaRPr lang="es-PA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6472808" cy="1536576"/>
          </a:xfrm>
        </p:spPr>
        <p:txBody>
          <a:bodyPr/>
          <a:lstStyle/>
          <a:p>
            <a:pPr algn="l"/>
            <a:r>
              <a:rPr lang="es-PA" dirty="0" smtClean="0"/>
              <a:t>Moderador: Fernando </a:t>
            </a:r>
            <a:r>
              <a:rPr lang="es-PA" dirty="0" err="1" smtClean="0"/>
              <a:t>Ramirez</a:t>
            </a:r>
            <a:endParaRPr lang="es-PA" dirty="0" smtClean="0"/>
          </a:p>
          <a:p>
            <a:pPr algn="l"/>
            <a:r>
              <a:rPr lang="es-PA" dirty="0" smtClean="0"/>
              <a:t>Banco Mundial</a:t>
            </a:r>
            <a:endParaRPr lang="es-P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652120" y="563225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 smtClean="0"/>
              <a:t>Marzo 16, 2001</a:t>
            </a:r>
            <a:endParaRPr lang="es-PA" dirty="0"/>
          </a:p>
        </p:txBody>
      </p:sp>
    </p:spTree>
    <p:extLst>
      <p:ext uri="{BB962C8B-B14F-4D97-AF65-F5344CB8AC3E}">
        <p14:creationId xmlns="" xmlns:p14="http://schemas.microsoft.com/office/powerpoint/2010/main" val="191226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55797" y="1988841"/>
            <a:ext cx="7772400" cy="360040"/>
          </a:xfrm>
        </p:spPr>
        <p:txBody>
          <a:bodyPr>
            <a:normAutofit fontScale="90000"/>
          </a:bodyPr>
          <a:lstStyle/>
          <a:p>
            <a:pPr algn="l"/>
            <a:r>
              <a:rPr lang="es-PA" sz="3200" b="1" dirty="0" smtClean="0"/>
              <a:t>Agenda</a:t>
            </a:r>
            <a:endParaRPr lang="es-PA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544" y="2564904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O" dirty="0" smtClean="0"/>
              <a:t> Utilización de la aproximación probabilista en el modelamiento de amenazas y riesgo de desastre. Profesor Mario  Ordaz (45 min)</a:t>
            </a:r>
          </a:p>
          <a:p>
            <a:pPr>
              <a:buFont typeface="Arial" pitchFamily="34" charset="0"/>
              <a:buChar char="•"/>
            </a:pPr>
            <a:endParaRPr lang="es-CO" dirty="0" smtClean="0"/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 Ejemplo de aplicaciones en curso bajo la iniciativa </a:t>
            </a:r>
            <a:r>
              <a:rPr lang="es-CO" dirty="0" smtClean="0"/>
              <a:t>CAPRA (45 min):  </a:t>
            </a:r>
            <a:endParaRPr lang="es-CO" dirty="0" smtClean="0"/>
          </a:p>
          <a:p>
            <a:pPr lvl="1">
              <a:buFontTx/>
              <a:buChar char="-"/>
            </a:pPr>
            <a:r>
              <a:rPr lang="es-CO" dirty="0" smtClean="0"/>
              <a:t>Riesgo símico </a:t>
            </a:r>
            <a:r>
              <a:rPr lang="es-CO" dirty="0" smtClean="0"/>
              <a:t>AMSS, El Salvador.  </a:t>
            </a:r>
            <a:r>
              <a:rPr lang="es-CO" dirty="0" err="1" smtClean="0"/>
              <a:t>Ing</a:t>
            </a:r>
            <a:r>
              <a:rPr lang="es-CO" dirty="0" smtClean="0"/>
              <a:t> Ivonne </a:t>
            </a:r>
            <a:r>
              <a:rPr lang="es-CO" dirty="0" err="1" smtClean="0"/>
              <a:t>Jaimes</a:t>
            </a:r>
            <a:endParaRPr lang="es-CO" dirty="0" smtClean="0"/>
          </a:p>
          <a:p>
            <a:pPr lvl="1">
              <a:buFontTx/>
              <a:buChar char="-"/>
            </a:pPr>
            <a:r>
              <a:rPr lang="es-CO" dirty="0" smtClean="0"/>
              <a:t> Riesgo sísmico Municipio </a:t>
            </a:r>
            <a:r>
              <a:rPr lang="es-CO" dirty="0" smtClean="0"/>
              <a:t>de </a:t>
            </a:r>
            <a:r>
              <a:rPr lang="es-CO" dirty="0" smtClean="0"/>
              <a:t>Pereira, Colombia). Leandro Jaramillo</a:t>
            </a:r>
          </a:p>
          <a:p>
            <a:pPr lvl="1">
              <a:buFontTx/>
              <a:buChar char="-"/>
            </a:pPr>
            <a:r>
              <a:rPr lang="es-CO" dirty="0" smtClean="0"/>
              <a:t> Mapa Nacional de Peligro sísmico, Perú.  Dr. Hernando Tavera</a:t>
            </a:r>
          </a:p>
          <a:p>
            <a:pPr lvl="1"/>
            <a:endParaRPr lang="es-CO" dirty="0" smtClean="0"/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 </a:t>
            </a:r>
            <a:r>
              <a:rPr lang="es-CO" dirty="0" smtClean="0"/>
              <a:t>La aplicación de modelos en el manejo del recurso hídrico y plan de contingencia del Canal de Panamá (30 min</a:t>
            </a:r>
            <a:r>
              <a:rPr lang="es-CO" dirty="0" smtClean="0"/>
              <a:t>). </a:t>
            </a:r>
            <a:r>
              <a:rPr lang="es-CO" dirty="0" err="1" smtClean="0"/>
              <a:t>Ing</a:t>
            </a:r>
            <a:r>
              <a:rPr lang="es-CO" dirty="0" smtClean="0"/>
              <a:t>  Jorge Espinosa</a:t>
            </a:r>
            <a:endParaRPr lang="es-CO" dirty="0" smtClean="0"/>
          </a:p>
          <a:p>
            <a:pPr>
              <a:buFont typeface="Arial" pitchFamily="34" charset="0"/>
              <a:buChar char="•"/>
            </a:pPr>
            <a:endParaRPr lang="es-CO" dirty="0" smtClean="0"/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 Comentarios y Preguntas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592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34290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s-PA" dirty="0" smtClean="0"/>
              <a:t>Fernando </a:t>
            </a:r>
            <a:r>
              <a:rPr lang="es-PA" dirty="0" err="1" smtClean="0"/>
              <a:t>Ramirez</a:t>
            </a:r>
            <a:endParaRPr lang="es-PA" dirty="0" smtClean="0"/>
          </a:p>
          <a:p>
            <a:pPr algn="l"/>
            <a:r>
              <a:rPr lang="es-PA" dirty="0" smtClean="0"/>
              <a:t>Banco Mundial</a:t>
            </a:r>
          </a:p>
          <a:p>
            <a:pPr algn="l"/>
            <a:r>
              <a:rPr lang="es-PA" dirty="0" smtClean="0"/>
              <a:t>Pagina web: ecapra.org</a:t>
            </a:r>
          </a:p>
          <a:p>
            <a:pPr algn="l"/>
            <a:r>
              <a:rPr lang="es-PA" dirty="0" err="1" smtClean="0"/>
              <a:t>framirezcortes</a:t>
            </a:r>
            <a:r>
              <a:rPr lang="en-US" dirty="0" smtClean="0"/>
              <a:t>@</a:t>
            </a:r>
            <a:r>
              <a:rPr lang="en-US" dirty="0" err="1" smtClean="0"/>
              <a:t>worldbank.org</a:t>
            </a:r>
            <a:endParaRPr lang="es-P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16800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146</Words>
  <Application>Microsoft Office PowerPoint</Application>
  <PresentationFormat>On-screen Show (4:3)</PresentationFormat>
  <Paragraphs>20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de Office</vt:lpstr>
      <vt:lpstr> Sesión: Aplicación de la modelación probabilista para la reducción de riesgo de desastre en ciudades, sectores esenciales e infraestructura</vt:lpstr>
      <vt:lpstr>Agenda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Temática:</dc:title>
  <dc:creator>Julio Garcia</dc:creator>
  <cp:lastModifiedBy>wb327210</cp:lastModifiedBy>
  <cp:revision>7</cp:revision>
  <dcterms:created xsi:type="dcterms:W3CDTF">2011-02-04T21:23:49Z</dcterms:created>
  <dcterms:modified xsi:type="dcterms:W3CDTF">2011-03-16T21:01:32Z</dcterms:modified>
</cp:coreProperties>
</file>